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7"/>
  </p:notesMasterIdLst>
  <p:sldIdLst>
    <p:sldId id="257" r:id="rId2"/>
    <p:sldId id="991" r:id="rId3"/>
    <p:sldId id="992" r:id="rId4"/>
    <p:sldId id="990" r:id="rId5"/>
    <p:sldId id="821" r:id="rId6"/>
  </p:sldIdLst>
  <p:sldSz cx="12192000" cy="6858000"/>
  <p:notesSz cx="6858000" cy="9144000"/>
  <p:custDataLst>
    <p:tags r:id="rId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3"/>
    <p:restoredTop sz="95859"/>
  </p:normalViewPr>
  <p:slideViewPr>
    <p:cSldViewPr snapToObjects="1">
      <p:cViewPr varScale="1">
        <p:scale>
          <a:sx n="103" d="100"/>
          <a:sy n="103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Ketter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11.05.20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26" t="8677" r="1026" b="86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11.05.20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Folie" r:id="rId7" imgW="7772400" imgH="10058400" progId="TCLayout.ActiveDocument.1">
                  <p:embed/>
                </p:oleObj>
              </mc:Choice>
              <mc:Fallback>
                <p:oleObj name="think-cell Folie" r:id="rId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hyperlink" Target="mailto:is3-teaching@wiso.uni-koeln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6 – Deep Learning – Part 1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5/11/20</a:t>
            </a:fld>
            <a:endParaRPr lang="en-US" altLang="de-DE" sz="11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Keras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B83979-8AA8-BF48-9052-B9EFE7F87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8" y="2132856"/>
            <a:ext cx="5412753" cy="252028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8F01BC0-EEF4-2E46-AB61-224563F3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167" y="1442038"/>
            <a:ext cx="4896544" cy="185340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DA7DF7E-E634-A645-B539-A3AA59112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7" y="3466668"/>
            <a:ext cx="4867432" cy="15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1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Keras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31084B-E99F-3D4B-98DE-14D6ABE5461E}"/>
              </a:ext>
            </a:extLst>
          </p:cNvPr>
          <p:cNvSpPr/>
          <p:nvPr/>
        </p:nvSpPr>
        <p:spPr>
          <a:xfrm>
            <a:off x="4007768" y="1260354"/>
            <a:ext cx="38571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keras.io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036BF2-9B9F-714E-A77F-A19D8A68D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276872"/>
            <a:ext cx="6035774" cy="33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5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Keras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AB3B1A-50D0-1B44-BB3F-31970CD97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0" y="2914650"/>
            <a:ext cx="40259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5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</Words>
  <Application>Microsoft Macintosh PowerPoint</Application>
  <PresentationFormat>Breitbild</PresentationFormat>
  <Paragraphs>14</Paragraphs>
  <Slides>5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Arial Narrow</vt:lpstr>
      <vt:lpstr>Calibri</vt:lpstr>
      <vt:lpstr>Wingdings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Muhammed Demircan</cp:lastModifiedBy>
  <cp:revision>30</cp:revision>
  <dcterms:created xsi:type="dcterms:W3CDTF">2019-12-26T20:10:50Z</dcterms:created>
  <dcterms:modified xsi:type="dcterms:W3CDTF">2020-05-11T08:14:42Z</dcterms:modified>
</cp:coreProperties>
</file>